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  <p:sldId id="261" r:id="rId7"/>
    <p:sldId id="290" r:id="rId8"/>
    <p:sldId id="288" r:id="rId9"/>
    <p:sldId id="289" r:id="rId10"/>
    <p:sldId id="264" r:id="rId11"/>
    <p:sldId id="291" r:id="rId12"/>
    <p:sldId id="262" r:id="rId13"/>
    <p:sldId id="263" r:id="rId14"/>
    <p:sldId id="286" r:id="rId15"/>
    <p:sldId id="267" r:id="rId16"/>
    <p:sldId id="270" r:id="rId17"/>
    <p:sldId id="268" r:id="rId18"/>
    <p:sldId id="287" r:id="rId19"/>
    <p:sldId id="266" r:id="rId20"/>
    <p:sldId id="274" r:id="rId21"/>
    <p:sldId id="273" r:id="rId22"/>
    <p:sldId id="276" r:id="rId23"/>
    <p:sldId id="275" r:id="rId24"/>
    <p:sldId id="277" r:id="rId25"/>
    <p:sldId id="284" r:id="rId26"/>
    <p:sldId id="294" r:id="rId27"/>
    <p:sldId id="293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6635D0C-E43D-446E-9054-7C1DC0D29A2B}">
          <p14:sldIdLst>
            <p14:sldId id="256"/>
            <p14:sldId id="258"/>
            <p14:sldId id="259"/>
            <p14:sldId id="260"/>
            <p14:sldId id="285"/>
            <p14:sldId id="261"/>
            <p14:sldId id="290"/>
            <p14:sldId id="288"/>
            <p14:sldId id="289"/>
            <p14:sldId id="264"/>
            <p14:sldId id="291"/>
            <p14:sldId id="262"/>
            <p14:sldId id="263"/>
            <p14:sldId id="286"/>
            <p14:sldId id="267"/>
            <p14:sldId id="270"/>
            <p14:sldId id="268"/>
            <p14:sldId id="287"/>
            <p14:sldId id="266"/>
            <p14:sldId id="274"/>
            <p14:sldId id="273"/>
            <p14:sldId id="276"/>
            <p14:sldId id="275"/>
            <p14:sldId id="277"/>
            <p14:sldId id="284"/>
            <p14:sldId id="294"/>
            <p14:sldId id="293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1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5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8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F141-D319-48A4-8CBB-342121B64CDF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66F9-1BB5-4157-80BE-5B3F9781F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Вертикальное озеленение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5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Станция метро </a:t>
            </a:r>
            <a:r>
              <a:rPr lang="ru-RU" dirty="0" err="1" smtClean="0"/>
              <a:t>Авлабари</a:t>
            </a:r>
            <a:r>
              <a:rPr lang="ru-RU" dirty="0" smtClean="0"/>
              <a:t> в Тбилиси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15243" cy="4824536"/>
          </a:xfrm>
        </p:spPr>
      </p:pic>
    </p:spTree>
    <p:extLst>
      <p:ext uri="{BB962C8B-B14F-4D97-AF65-F5344CB8AC3E}">
        <p14:creationId xmlns:p14="http://schemas.microsoft.com/office/powerpoint/2010/main" val="13989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Санта </a:t>
            </a:r>
            <a:r>
              <a:rPr lang="ru-RU" dirty="0" err="1" smtClean="0"/>
              <a:t>Крус</a:t>
            </a:r>
            <a:r>
              <a:rPr lang="ru-RU" dirty="0" smtClean="0"/>
              <a:t> де Тенерифе, Испания</a:t>
            </a:r>
            <a:endParaRPr lang="ru-RU" dirty="0"/>
          </a:p>
        </p:txBody>
      </p:sp>
      <p:pic>
        <p:nvPicPr>
          <p:cNvPr id="7170" name="Picture 2" descr="E:\Юра\Фото\Интерьер\Зеленая стена\Лианы\Конкуренты\Санта Крус де Тенерифе, Испания, 2007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883542" cy="44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0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Политехнический университет в Гонконге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416824" cy="5173235"/>
          </a:xfrm>
        </p:spPr>
      </p:pic>
    </p:spTree>
    <p:extLst>
      <p:ext uri="{BB962C8B-B14F-4D97-AF65-F5344CB8AC3E}">
        <p14:creationId xmlns:p14="http://schemas.microsoft.com/office/powerpoint/2010/main" val="93410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Сидней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92888" cy="5305279"/>
          </a:xfrm>
        </p:spPr>
      </p:pic>
    </p:spTree>
    <p:extLst>
      <p:ext uri="{BB962C8B-B14F-4D97-AF65-F5344CB8AC3E}">
        <p14:creationId xmlns:p14="http://schemas.microsoft.com/office/powerpoint/2010/main" val="370014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3370386"/>
          </a:xfrm>
        </p:spPr>
        <p:txBody>
          <a:bodyPr/>
          <a:lstStyle/>
          <a:p>
            <a:r>
              <a:rPr lang="ru-RU" dirty="0" smtClean="0"/>
              <a:t>Театр в Тайпине, Китай</a:t>
            </a:r>
            <a:endParaRPr lang="ru-RU" dirty="0"/>
          </a:p>
        </p:txBody>
      </p:sp>
      <p:pic>
        <p:nvPicPr>
          <p:cNvPr id="2051" name="Picture 3" descr="E:\Юра\Фото\Интерьер\Зеленая стена\Лианы\Конкуренты\Театр в TaIpei, Китай. Композиция выполнена в 2009 году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205812" cy="62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3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Кювейт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994"/>
            <a:ext cx="6096000" cy="4524375"/>
          </a:xfrm>
        </p:spPr>
      </p:pic>
    </p:spTree>
    <p:extLst>
      <p:ext uri="{BB962C8B-B14F-4D97-AF65-F5344CB8AC3E}">
        <p14:creationId xmlns:p14="http://schemas.microsoft.com/office/powerpoint/2010/main" val="424170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стена в офисе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2" y="1600200"/>
            <a:ext cx="6185155" cy="4525963"/>
          </a:xfrm>
        </p:spPr>
      </p:pic>
    </p:spTree>
    <p:extLst>
      <p:ext uri="{BB962C8B-B14F-4D97-AF65-F5344CB8AC3E}">
        <p14:creationId xmlns:p14="http://schemas.microsoft.com/office/powerpoint/2010/main" val="10672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Объемная зеленая стена в кафе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866626" cy="4525963"/>
          </a:xfrm>
        </p:spPr>
      </p:pic>
    </p:spTree>
    <p:extLst>
      <p:ext uri="{BB962C8B-B14F-4D97-AF65-F5344CB8AC3E}">
        <p14:creationId xmlns:p14="http://schemas.microsoft.com/office/powerpoint/2010/main" val="304871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Приемная</a:t>
            </a:r>
            <a:endParaRPr lang="ru-RU" dirty="0"/>
          </a:p>
        </p:txBody>
      </p:sp>
      <p:pic>
        <p:nvPicPr>
          <p:cNvPr id="3076" name="Picture 4" descr="E:\Юра\Фото\Интерьер\Зеленая стена\Лианы\Конкуренты\1300128580420017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344816" cy="53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28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Стенд «Зеленая стена» на выставке </a:t>
            </a:r>
            <a:br>
              <a:rPr lang="ru-RU" dirty="0" smtClean="0"/>
            </a:br>
            <a:r>
              <a:rPr lang="ru-RU" dirty="0" smtClean="0"/>
              <a:t>в Москве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08" y="1600200"/>
            <a:ext cx="5435427" cy="5101537"/>
          </a:xfrm>
        </p:spPr>
      </p:pic>
    </p:spTree>
    <p:extLst>
      <p:ext uri="{BB962C8B-B14F-4D97-AF65-F5344CB8AC3E}">
        <p14:creationId xmlns:p14="http://schemas.microsoft.com/office/powerpoint/2010/main" val="372063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Стена культурного центра в Мадриде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60840" cy="5037410"/>
          </a:xfrm>
        </p:spPr>
      </p:pic>
    </p:spTree>
    <p:extLst>
      <p:ext uri="{BB962C8B-B14F-4D97-AF65-F5344CB8AC3E}">
        <p14:creationId xmlns:p14="http://schemas.microsoft.com/office/powerpoint/2010/main" val="15377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крепления </a:t>
            </a:r>
            <a:r>
              <a:rPr lang="ru-RU" dirty="0" err="1" smtClean="0"/>
              <a:t>бромелиевых</a:t>
            </a:r>
            <a:r>
              <a:rPr lang="ru-RU" dirty="0" smtClean="0"/>
              <a:t> растений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32160"/>
            <a:ext cx="3312368" cy="4594611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36" y="1644522"/>
            <a:ext cx="3104955" cy="466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7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Флорариум</a:t>
            </a:r>
            <a:r>
              <a:rPr lang="ru-RU" dirty="0" smtClean="0"/>
              <a:t> в МГМУ им. Сеченова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1577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объемной зеленой стены в подмосковном </a:t>
            </a:r>
            <a:r>
              <a:rPr lang="ru-RU" dirty="0" err="1" smtClean="0"/>
              <a:t>котедже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7707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Вертикальное озеленение с помощью ампельных растений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1449"/>
            <a:ext cx="3394472" cy="4525963"/>
          </a:xfr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Вертикальное озеленение с помощью ампельных растений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3733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Зеленая стена из монстеры и </a:t>
            </a:r>
            <a:r>
              <a:rPr lang="ru-RU" dirty="0" err="1" smtClean="0"/>
              <a:t>сциндапсуса</a:t>
            </a:r>
            <a:r>
              <a:rPr lang="ru-RU" dirty="0" smtClean="0"/>
              <a:t> в офисном помещении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33799" cy="4883237"/>
          </a:xfrm>
        </p:spPr>
      </p:pic>
    </p:spTree>
    <p:extLst>
      <p:ext uri="{BB962C8B-B14F-4D97-AF65-F5344CB8AC3E}">
        <p14:creationId xmlns:p14="http://schemas.microsoft.com/office/powerpoint/2010/main" val="396827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15991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51" y="1600200"/>
            <a:ext cx="60372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510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Опоры моста во Франции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7292"/>
            <a:ext cx="8136904" cy="5238133"/>
          </a:xfrm>
        </p:spPr>
      </p:pic>
    </p:spTree>
    <p:extLst>
      <p:ext uri="{BB962C8B-B14F-4D97-AF65-F5344CB8AC3E}">
        <p14:creationId xmlns:p14="http://schemas.microsoft.com/office/powerpoint/2010/main" val="416172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стена в Тулузе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3" y="1525766"/>
            <a:ext cx="7206435" cy="5143594"/>
          </a:xfrm>
        </p:spPr>
      </p:pic>
    </p:spTree>
    <p:extLst>
      <p:ext uri="{BB962C8B-B14F-4D97-AF65-F5344CB8AC3E}">
        <p14:creationId xmlns:p14="http://schemas.microsoft.com/office/powerpoint/2010/main" val="213150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Офисное здание в </a:t>
            </a:r>
            <a:r>
              <a:rPr lang="ru-RU" dirty="0" err="1" smtClean="0"/>
              <a:t>Снгапуре</a:t>
            </a:r>
            <a:endParaRPr lang="ru-RU" dirty="0"/>
          </a:p>
        </p:txBody>
      </p:sp>
      <p:pic>
        <p:nvPicPr>
          <p:cNvPr id="1026" name="Picture 2" descr="E:\Юра\Фото\Интерьер\Зеленая стена\Лианы\Конкуренты\Сингапур. В этой работе Патрик украсил офисное здание в центре Сингапур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488832" cy="51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Отель в Париже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  <p:extLst>
      <p:ext uri="{BB962C8B-B14F-4D97-AF65-F5344CB8AC3E}">
        <p14:creationId xmlns:p14="http://schemas.microsoft.com/office/powerpoint/2010/main" val="109794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Бранли, Париж</a:t>
            </a:r>
            <a:endParaRPr lang="ru-RU" dirty="0"/>
          </a:p>
        </p:txBody>
      </p:sp>
      <p:pic>
        <p:nvPicPr>
          <p:cNvPr id="6146" name="Picture 2" descr="E:\Юра\Фото\Интерьер\Зеленая стена\Лианы\Конкуренты\Музей Бранли, Париж, 2005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54" y="1600200"/>
            <a:ext cx="60446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0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Жилой дом в Бордо, Франция</a:t>
            </a:r>
            <a:endParaRPr lang="ru-RU" dirty="0"/>
          </a:p>
        </p:txBody>
      </p:sp>
      <p:pic>
        <p:nvPicPr>
          <p:cNvPr id="4098" name="Picture 2" descr="E:\Юра\Фото\Интерьер\Зеленая стена\Лианы\Конкуренты\Жилой дом в Бордо, Франция. 2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36" y="1600200"/>
            <a:ext cx="60853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5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Жилой дом в Бордо, Франция</a:t>
            </a:r>
          </a:p>
        </p:txBody>
      </p:sp>
      <p:pic>
        <p:nvPicPr>
          <p:cNvPr id="5122" name="Picture 2" descr="E:\Юра\Фото\Интерьер\Зеленая стена\Лианы\Конкуренты\Жилой дом в Лондоне, Работа 2009 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84776" cy="47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35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115</Words>
  <Application>Microsoft Office PowerPoint</Application>
  <PresentationFormat>Экран (4:3)</PresentationFormat>
  <Paragraphs>25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Вертикальное озеленение</vt:lpstr>
      <vt:lpstr>Стена культурного центра в Мадриде</vt:lpstr>
      <vt:lpstr>Опоры моста во Франции</vt:lpstr>
      <vt:lpstr>Зеленая стена в Тулузе</vt:lpstr>
      <vt:lpstr>Офисное здание в Снгапуре</vt:lpstr>
      <vt:lpstr>Отель в Париже</vt:lpstr>
      <vt:lpstr>Музей Бранли, Париж</vt:lpstr>
      <vt:lpstr>Жилой дом в Бордо, Франция</vt:lpstr>
      <vt:lpstr>Жилой дом в Бордо, Франция</vt:lpstr>
      <vt:lpstr>Станция метро Авлабари в Тбилиси</vt:lpstr>
      <vt:lpstr>Санта Крус де Тенерифе, Испания</vt:lpstr>
      <vt:lpstr>Политехнический университет в Гонконге</vt:lpstr>
      <vt:lpstr>Сидней</vt:lpstr>
      <vt:lpstr>Театр в Тайпине, Китай</vt:lpstr>
      <vt:lpstr>Кювейт</vt:lpstr>
      <vt:lpstr>Зеленая стена в офисе</vt:lpstr>
      <vt:lpstr>Объемная зеленая стена в кафе</vt:lpstr>
      <vt:lpstr>Приемная</vt:lpstr>
      <vt:lpstr>Стенд «Зеленая стена» на выставке  в Москве</vt:lpstr>
      <vt:lpstr>Пример крепления бромелиевых растений</vt:lpstr>
      <vt:lpstr>Флорариум в МГМУ им. Сеченова</vt:lpstr>
      <vt:lpstr>Создание объемной зеленой стены в подмосковном котедже</vt:lpstr>
      <vt:lpstr>Вертикальное озеленение с помощью ампельных растений</vt:lpstr>
      <vt:lpstr>Вертикальное озеленение с помощью ампельных растений</vt:lpstr>
      <vt:lpstr>Зеленая стена из монстеры и сциндапсуса в офисном помещении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</dc:creator>
  <cp:lastModifiedBy>Yuri</cp:lastModifiedBy>
  <cp:revision>20</cp:revision>
  <dcterms:created xsi:type="dcterms:W3CDTF">2012-10-15T20:27:12Z</dcterms:created>
  <dcterms:modified xsi:type="dcterms:W3CDTF">2013-04-19T20:09:04Z</dcterms:modified>
</cp:coreProperties>
</file>